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(10-15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1026" name="Picture 2" descr="D:\IFERP\iferp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C6F3C777-9DDE-4E8D-BCE5-05BD0404B0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384"/>
            <a:ext cx="1162493" cy="115504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E773430-D188-4C31-935B-8759770E2A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13384"/>
            <a:ext cx="1143000" cy="11356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10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9A04109-8BE8-4F4F-B927-E5E0ADF7E5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13384"/>
            <a:ext cx="1143000" cy="113567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A41791F-A7DF-47A6-A60F-71163D3F97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49" y="232410"/>
            <a:ext cx="1143000" cy="113567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99D3E64-B868-4A2C-A141-213535C17E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98059"/>
            <a:ext cx="1143000" cy="113567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2DB4BA6-F181-4BC6-8F90-AB39CFD475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13384"/>
            <a:ext cx="1143000" cy="113567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Respective Conference Name and Venue.</a:t>
            </a:r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9F3313B-572E-4408-B65B-D3D50B3EB6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13384"/>
            <a:ext cx="1143000" cy="11356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127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IT-Support</cp:lastModifiedBy>
  <cp:revision>38</cp:revision>
  <dcterms:created xsi:type="dcterms:W3CDTF">2017-12-21T10:51:09Z</dcterms:created>
  <dcterms:modified xsi:type="dcterms:W3CDTF">2021-08-02T13:40:16Z</dcterms:modified>
</cp:coreProperties>
</file>